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3.xml" ContentType="application/vnd.openxmlformats-officedocument.presentationml.slide+xml"/>
  <Override PartName="/ppt/slides/slide21.xml" ContentType="application/vnd.openxmlformats-officedocument.presentationml.slide+xml"/>
  <Override PartName="/ppt/slides/slide4.xml" ContentType="application/vnd.openxmlformats-officedocument.presentationml.slide+xml"/>
  <Override PartName="/ppt/slides/slide22.xml" ContentType="application/vnd.openxmlformats-officedocument.presentationml.slide+xml"/>
  <Override PartName="/ppt/slides/slide5.xml" ContentType="application/vnd.openxmlformats-officedocument.presentationml.slide+xml"/>
  <Override PartName="/ppt/slides/slide23.xml" ContentType="application/vnd.openxmlformats-officedocument.presentationml.slide+xml"/>
  <Override PartName="/ppt/slides/slide6.xml" ContentType="application/vnd.openxmlformats-officedocument.presentationml.slide+xml"/>
  <Override PartName="/ppt/slides/slide24.xml" ContentType="application/vnd.openxmlformats-officedocument.presentationml.slide+xml"/>
  <Override PartName="/ppt/slides/slide7.xml" ContentType="application/vnd.openxmlformats-officedocument.presentationml.slide+xml"/>
  <Override PartName="/ppt/slides/slide25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slides/_rels/slide19.xml.rels" ContentType="application/vnd.openxmlformats-package.relationships+xml"/>
  <Override PartName="/ppt/slides/_rels/slide20.xml.rels" ContentType="application/vnd.openxmlformats-package.relationships+xml"/>
  <Override PartName="/ppt/slides/_rels/slide21.xml.rels" ContentType="application/vnd.openxmlformats-package.relationships+xml"/>
  <Override PartName="/ppt/slides/_rels/slide22.xml.rels" ContentType="application/vnd.openxmlformats-package.relationships+xml"/>
  <Override PartName="/ppt/slides/_rels/slide23.xml.rels" ContentType="application/vnd.openxmlformats-package.relationships+xml"/>
  <Override PartName="/ppt/slides/_rels/slide24.xml.rels" ContentType="application/vnd.openxmlformats-package.relationships+xml"/>
  <Override PartName="/ppt/slides/_rels/slide25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<Relationship Id="rId21" Type="http://schemas.openxmlformats.org/officeDocument/2006/relationships/slide" Target="slides/slide19.xml"/><Relationship Id="rId22" Type="http://schemas.openxmlformats.org/officeDocument/2006/relationships/slide" Target="slides/slide20.xml"/><Relationship Id="rId23" Type="http://schemas.openxmlformats.org/officeDocument/2006/relationships/slide" Target="slides/slide21.xml"/><Relationship Id="rId24" Type="http://schemas.openxmlformats.org/officeDocument/2006/relationships/slide" Target="slides/slide22.xml"/><Relationship Id="rId25" Type="http://schemas.openxmlformats.org/officeDocument/2006/relationships/slide" Target="slides/slide23.xml"/><Relationship Id="rId26" Type="http://schemas.openxmlformats.org/officeDocument/2006/relationships/slide" Target="slides/slide24.xml"/><Relationship Id="rId27" Type="http://schemas.openxmlformats.org/officeDocument/2006/relationships/slide" Target="slides/slide25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1.xml"/>
</Relationships>
</file>

<file path=ppt/slides/_rels/slide1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2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slideLayout" Target="../slideLayouts/slideLayout1.xml"/>
</Relationships>
</file>

<file path=ppt/slides/_rels/slide21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slideLayout" Target="../slideLayouts/slideLayout1.xml"/>
</Relationships>
</file>

<file path=ppt/slides/_rels/slide22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slideLayout" Target="../slideLayouts/slideLayout1.xml"/>
</Relationships>
</file>

<file path=ppt/slides/_rels/slide23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slideLayout" Target="../slideLayouts/slideLayout1.xml"/>
</Relationships>
</file>

<file path=ppt/slides/_rels/slide24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slideLayout" Target="../slideLayouts/slideLayout1.xml"/>
</Relationships>
</file>

<file path=ppt/slides/_rels/slide25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3640" y="300960"/>
            <a:ext cx="9066960" cy="1257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503640" y="1768320"/>
            <a:ext cx="9066960" cy="4380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0" y="10440"/>
            <a:ext cx="10080000" cy="755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729fc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28440" y="10800"/>
            <a:ext cx="10077840" cy="75564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7" dur="indefinite" restart="never" nodeType="tmRoot">
          <p:childTnLst>
            <p:seq>
              <p:cTn id="3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324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9" dur="indefinite" restart="never" nodeType="tmRoot">
          <p:childTnLst>
            <p:seq>
              <p:cTn id="4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1" dur="indefinite" restart="never" nodeType="tmRoot">
          <p:childTnLst>
            <p:seq>
              <p:cTn id="4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3" dur="indefinite" restart="never" nodeType="tmRoot">
          <p:childTnLst>
            <p:seq>
              <p:cTn id="4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5" dur="indefinite" restart="never" nodeType="tmRoot">
          <p:childTnLst>
            <p:seq>
              <p:cTn id="4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7" dur="indefinite" restart="never" nodeType="tmRoot">
          <p:childTnLst>
            <p:seq>
              <p:cTn id="4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49" dur="indefinite" restart="never" nodeType="tmRoot">
          <p:childTnLst>
            <p:seq>
              <p:cTn id="5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3204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1800" y="36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2040" y="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8920" cy="75592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116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2019-04-02T21:03:16Z</dcterms:modified>
  <cp:revision>21</cp:revision>
  <dc:subject/>
  <dc:title/>
</cp:coreProperties>
</file>